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15DFF-D0D2-4533-A15E-F03923D00F28}" type="datetimeFigureOut">
              <a:rPr lang="en-US" smtClean="0"/>
              <a:t>3/10/2013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AF30A-A972-4AB5-B35D-695A23807E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Owner1\AppData\Local\Microsoft\Windows\Temporary%20Internet%20Files\Content.IE5\DBVLBZJT\MS910219951%5b1%5d.wav" TargetMode="Externa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Owner1\AppData\Local\Microsoft\Windows\Temporary%20Internet%20Files\Content.IE5\G7MNMTJK\MS910220239%5b1%5d.wav" TargetMode="Externa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Owner1\AppData\Local\Microsoft\Windows\Temporary%20Internet%20Files\Content.IE5\G7MNMTJK\MS910219861%5b1%5d.wav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Owner1\AppData\Local\Microsoft\Windows\Temporary%20Internet%20Files\Content.IE5\J9GBZD2N\MS910219264%5b1%5d.wav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1\AppData\Local\Microsoft\Windows\Temporary Internet Files\Content.IE5\BZC4X1DS\MP900422959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" y="0"/>
            <a:ext cx="9296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Owner1\AppData\Local\Microsoft\Windows\Temporary Internet Files\Content.IE5\G7MNMTJK\MP90042243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MS910219951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582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5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C:\Users\Owner1\AppData\Local\Microsoft\Windows\Temporary Internet Files\Content.IE5\J9GBZD2N\MC90038256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"/>
            <a:ext cx="6781800" cy="678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Owner1\AppData\Local\Microsoft\Windows\Temporary Internet Files\Content.IE5\BZC4X1DS\MP90042437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S910220239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458200" y="6019800"/>
            <a:ext cx="304800" cy="304800"/>
          </a:xfrm>
          <a:prstGeom prst="rect">
            <a:avLst/>
          </a:prstGeom>
        </p:spPr>
      </p:pic>
      <p:pic>
        <p:nvPicPr>
          <p:cNvPr id="13314" name="Picture 2" descr="C:\Users\Owner1\AppData\Local\Microsoft\Windows\Temporary Internet Files\Content.IE5\DBVLBZJT\MP90042214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Owner1\AppData\Local\Microsoft\Windows\Temporary Internet Files\Content.IE5\G7MNMTJK\MP900401983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3510" y="0"/>
            <a:ext cx="1029102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Owner1\AppData\Local\Microsoft\Windows\Temporary Internet Files\Content.IE5\DBVLBZJT\MP90040896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Owner1\AppData\Local\Microsoft\Windows\Temporary Internet Files\Content.IE5\BZC4X1DS\MC90008946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19201"/>
            <a:ext cx="7124811" cy="563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Owner1\AppData\Local\Microsoft\Windows\Temporary Internet Files\Content.IE5\DBVLBZJT\MP90034187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Owner1\AppData\Local\Microsoft\Windows\Temporary Internet Files\Content.IE5\BZC4X1DS\MC90023296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3614" y="457200"/>
            <a:ext cx="5836532" cy="556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Owner1\AppData\Local\Microsoft\Windows\Temporary Internet Files\Content.IE5\G7MNMTJK\MC90011193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2761" y="341985"/>
            <a:ext cx="4278478" cy="6174029"/>
          </a:xfrm>
          <a:prstGeom prst="rect">
            <a:avLst/>
          </a:prstGeom>
          <a:noFill/>
        </p:spPr>
      </p:pic>
      <p:pic>
        <p:nvPicPr>
          <p:cNvPr id="5" name="MS900388472[1].wav">
            <a:hlinkClick r:id="" action="ppaction://media"/>
          </p:cNvPr>
          <p:cNvPicPr>
            <a:picLocks noRot="1" noChangeAspect="1"/>
          </p:cNvPicPr>
          <p:nvPr>
            <a:wavAudioFile r:embed="rId1" name="MS900388472[1].wav"/>
          </p:nvPr>
        </p:nvPicPr>
        <p:blipFill>
          <a:blip r:embed="rId4" cstate="print"/>
          <a:stretch>
            <a:fillRect/>
          </a:stretch>
        </p:blipFill>
        <p:spPr>
          <a:xfrm>
            <a:off x="8305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wner1\AppData\Local\Microsoft\Windows\Temporary Internet Files\Content.IE5\J9GBZD2N\MC900198042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-406746"/>
            <a:ext cx="7162800" cy="7264746"/>
          </a:xfrm>
          <a:prstGeom prst="rect">
            <a:avLst/>
          </a:prstGeom>
          <a:noFill/>
        </p:spPr>
      </p:pic>
      <p:pic>
        <p:nvPicPr>
          <p:cNvPr id="5" name="MS910219861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962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3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C:\Users\Owner1\AppData\Local\Microsoft\Windows\Temporary Internet Files\Content.IE5\DBVLBZJT\MP900422504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Owner1\AppData\Local\Microsoft\Windows\Temporary Internet Files\Content.IE5\BZC4X1DS\MC9004326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914400"/>
            <a:ext cx="5029057" cy="50290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wner1\AppData\Local\Microsoft\Windows\Temporary Internet Files\Content.IE5\DBVLBZJT\MP90040308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53212" y="0"/>
            <a:ext cx="102504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wner1\AppData\Local\Microsoft\Windows\Temporary Internet Files\Content.IE5\J9GBZD2N\MP90043878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81000"/>
            <a:ext cx="7834376" cy="5823372"/>
          </a:xfrm>
          <a:prstGeom prst="rect">
            <a:avLst/>
          </a:prstGeom>
          <a:noFill/>
        </p:spPr>
      </p:pic>
      <p:pic>
        <p:nvPicPr>
          <p:cNvPr id="5" name="MS910219264[1]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239000" y="5257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Owner1\AppData\Local\Microsoft\Windows\Temporary Internet Files\Content.IE5\DBVLBZJT\MC90043802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04800"/>
            <a:ext cx="61722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Owner1\AppData\Local\Microsoft\Windows\Temporary Internet Files\Content.IE5\G7MNMTJK\MP90026262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23455" y="0"/>
            <a:ext cx="1039091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Owner1\AppData\Local\Microsoft\Windows\Temporary Internet Files\Content.IE5\G7MNMTJK\MC9001161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777241"/>
            <a:ext cx="3886200" cy="6080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Owner1\AppData\Local\Microsoft\Windows\Temporary Internet Files\Content.IE5\BZC4X1DS\MP90044233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9470"/>
            <a:ext cx="9144000" cy="7207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On-screen Show (4:3)</PresentationFormat>
  <Paragraphs>0</Paragraphs>
  <Slides>20</Slides>
  <Notes>0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Jessica Forgety</dc:creator>
  <cp:lastModifiedBy>Jessica Forgety</cp:lastModifiedBy>
  <cp:revision>7</cp:revision>
  <dcterms:created xsi:type="dcterms:W3CDTF">2013-03-11T01:07:28Z</dcterms:created>
  <dcterms:modified xsi:type="dcterms:W3CDTF">2013-03-11T01:39:31Z</dcterms:modified>
</cp:coreProperties>
</file>